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318" r:id="rId15"/>
    <p:sldId id="272" r:id="rId16"/>
    <p:sldId id="319" r:id="rId17"/>
    <p:sldId id="273" r:id="rId18"/>
    <p:sldId id="274" r:id="rId19"/>
    <p:sldId id="32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21" r:id="rId40"/>
    <p:sldId id="295" r:id="rId41"/>
    <p:sldId id="296" r:id="rId42"/>
    <p:sldId id="297" r:id="rId43"/>
    <p:sldId id="298" r:id="rId44"/>
    <p:sldId id="299" r:id="rId45"/>
    <p:sldId id="322" r:id="rId46"/>
    <p:sldId id="309" r:id="rId47"/>
    <p:sldId id="312" r:id="rId48"/>
    <p:sldId id="315" r:id="rId49"/>
    <p:sldId id="308" r:id="rId50"/>
    <p:sldId id="323" r:id="rId51"/>
    <p:sldId id="300" r:id="rId52"/>
    <p:sldId id="301" r:id="rId53"/>
    <p:sldId id="30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8"/>
    <p:restoredTop sz="86122"/>
  </p:normalViewPr>
  <p:slideViewPr>
    <p:cSldViewPr snapToGrid="0">
      <p:cViewPr varScale="1">
        <p:scale>
          <a:sx n="109" d="100"/>
          <a:sy n="109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881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p46"/>
          <p:cNvGraphicFramePr/>
          <p:nvPr>
            <p:extLst>
              <p:ext uri="{D42A27DB-BD31-4B8C-83A1-F6EECF244321}">
                <p14:modId xmlns:p14="http://schemas.microsoft.com/office/powerpoint/2010/main" val="2783548481"/>
              </p:ext>
            </p:extLst>
          </p:nvPr>
        </p:nvGraphicFramePr>
        <p:xfrm>
          <a:off x="3434862" y="1371740"/>
          <a:ext cx="8001000" cy="4729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/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similar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different</a:t>
                      </a:r>
                      <a:r>
                        <a:rPr lang="en-US" sz="1800" b="0" u="none" strike="noStrike" cap="none"/>
                        <a:t>,</a:t>
                      </a:r>
                      <a:endParaRPr sz="18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b="0" u="none" strike="noStrike" cap="none"/>
                        <a:t>forming families</a:t>
                      </a:r>
                      <a:endParaRPr sz="1200" b="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ordered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proportional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SIZE</a:t>
                      </a:r>
                      <a:endParaRPr sz="1600" b="1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?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VALUE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COLOR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SHAPE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ORIENTATION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9" name="Google Shape;579;p46"/>
          <p:cNvSpPr/>
          <p:nvPr/>
        </p:nvSpPr>
        <p:spPr>
          <a:xfrm rot="900000">
            <a:off x="7013215" y="4714380"/>
            <a:ext cx="153619" cy="171906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7473462" y="4714380"/>
            <a:ext cx="198120" cy="19812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46"/>
          <p:cNvCxnSpPr/>
          <p:nvPr/>
        </p:nvCxnSpPr>
        <p:spPr>
          <a:xfrm rot="10800000" flipH="1">
            <a:off x="52636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46"/>
          <p:cNvCxnSpPr/>
          <p:nvPr/>
        </p:nvCxnSpPr>
        <p:spPr>
          <a:xfrm rot="10800000" flipH="1">
            <a:off x="57208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46"/>
          <p:cNvCxnSpPr/>
          <p:nvPr/>
        </p:nvCxnSpPr>
        <p:spPr>
          <a:xfrm rot="10800000" flipH="1">
            <a:off x="54922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46"/>
          <p:cNvCxnSpPr/>
          <p:nvPr/>
        </p:nvCxnSpPr>
        <p:spPr>
          <a:xfrm rot="10800000" flipH="1">
            <a:off x="59494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46"/>
          <p:cNvSpPr/>
          <p:nvPr/>
        </p:nvSpPr>
        <p:spPr>
          <a:xfrm>
            <a:off x="6860816" y="4942981"/>
            <a:ext cx="135329" cy="17190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7244862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7473463" y="5019181"/>
            <a:ext cx="302971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7854463" y="4942981"/>
            <a:ext cx="219455" cy="219455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/>
          <p:nvPr/>
        </p:nvSpPr>
        <p:spPr>
          <a:xfrm rot="-907372">
            <a:off x="7795642" y="4695783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55684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5873262" y="40285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5644662" y="41809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6101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62542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5263662" y="41047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7016262" y="3876180"/>
            <a:ext cx="152400" cy="152400"/>
          </a:xfrm>
          <a:prstGeom prst="ellipse">
            <a:avLst/>
          </a:prstGeom>
          <a:solidFill>
            <a:srgbClr val="E3968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7397262" y="3952380"/>
            <a:ext cx="152400" cy="152400"/>
          </a:xfrm>
          <a:prstGeom prst="ellipse">
            <a:avLst/>
          </a:prstGeom>
          <a:solidFill>
            <a:srgbClr val="2380C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71686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7625862" y="4180980"/>
            <a:ext cx="152400" cy="152400"/>
          </a:xfrm>
          <a:prstGeom prst="ellipse">
            <a:avLst/>
          </a:prstGeom>
          <a:solidFill>
            <a:srgbClr val="F5DBD7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7854462" y="3952380"/>
            <a:ext cx="152400" cy="152400"/>
          </a:xfrm>
          <a:prstGeom prst="ellipse">
            <a:avLst/>
          </a:prstGeom>
          <a:solidFill>
            <a:srgbClr val="6A8B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6863862" y="4180980"/>
            <a:ext cx="152400" cy="152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8616462" y="4257180"/>
            <a:ext cx="152400" cy="152400"/>
          </a:xfrm>
          <a:prstGeom prst="ellipse">
            <a:avLst/>
          </a:prstGeom>
          <a:solidFill>
            <a:srgbClr val="FF66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9073662" y="425718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8845062" y="4257180"/>
            <a:ext cx="152400" cy="1524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93022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9530862" y="4257180"/>
            <a:ext cx="152400" cy="152400"/>
          </a:xfrm>
          <a:prstGeom prst="ellipse">
            <a:avLst/>
          </a:prstGeom>
          <a:solidFill>
            <a:srgbClr val="7F80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8387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6"/>
          <p:cNvCxnSpPr/>
          <p:nvPr/>
        </p:nvCxnSpPr>
        <p:spPr>
          <a:xfrm>
            <a:off x="8387862" y="41428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9" name="Google Shape;609;p46"/>
          <p:cNvSpPr/>
          <p:nvPr/>
        </p:nvSpPr>
        <p:spPr>
          <a:xfrm>
            <a:off x="7168662" y="24771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7473462" y="2477148"/>
            <a:ext cx="304800" cy="3048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52636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5492262" y="25533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5797062" y="27057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61018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6101862" y="26295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6940062" y="26295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69400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7805696" y="2275980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5416063" y="47143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5876310" y="4714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5263663" y="49429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5647710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5949463" y="50191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257310" y="50191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181111" y="4789362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8540262" y="2493911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9149863" y="2362849"/>
            <a:ext cx="396239" cy="396239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8773436" y="2422283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9988062" y="2675268"/>
            <a:ext cx="1295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9988062" y="2484768"/>
            <a:ext cx="914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9988062" y="2294268"/>
            <a:ext cx="576072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8616462" y="33427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9073662" y="3342780"/>
            <a:ext cx="152400" cy="1524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8845062" y="33427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9302262" y="33427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9530862" y="33427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8387862" y="33427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>
            <a:off x="8387862" y="32284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9" name="Google Shape;639;p46"/>
          <p:cNvSpPr/>
          <p:nvPr/>
        </p:nvSpPr>
        <p:spPr>
          <a:xfrm rot="10800000" flipH="1">
            <a:off x="7702062" y="34951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 rot="10800000" flipH="1">
            <a:off x="73210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 rot="10800000" flipH="1">
            <a:off x="75496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 rot="10800000" flipH="1">
            <a:off x="7092462" y="3190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 rot="10800000" flipH="1">
            <a:off x="6863862" y="3418980"/>
            <a:ext cx="152400" cy="152400"/>
          </a:xfrm>
          <a:prstGeom prst="ellipse">
            <a:avLst/>
          </a:prstGeom>
          <a:solidFill>
            <a:srgbClr val="D9D9D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6"/>
          <p:cNvSpPr/>
          <p:nvPr/>
        </p:nvSpPr>
        <p:spPr>
          <a:xfrm rot="10800000" flipH="1">
            <a:off x="7854462" y="31903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 rot="10800000" flipH="1">
            <a:off x="52636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 rot="10800000" flipH="1">
            <a:off x="54922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 rot="10800000" flipH="1">
            <a:off x="6025662" y="31903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 rot="10800000" flipH="1">
            <a:off x="5720862" y="3418979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 rot="10800000" flipH="1">
            <a:off x="6101862" y="34951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 rot="10800000" flipH="1">
            <a:off x="6330463" y="32665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3511062" y="3723780"/>
            <a:ext cx="6324600" cy="838200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95530C-F1C6-129F-387B-1D6A44E8BD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Mapping to visual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"/>
          <p:cNvSpPr txBox="1">
            <a:spLocks noGrp="1"/>
          </p:cNvSpPr>
          <p:nvPr>
            <p:ph type="title"/>
          </p:nvPr>
        </p:nvSpPr>
        <p:spPr>
          <a:xfrm>
            <a:off x="3709481" y="1332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3 kinds of color sensors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00" name="Google Shape;700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741" r="-4741"/>
          <a:stretch/>
        </p:blipFill>
        <p:spPr>
          <a:xfrm>
            <a:off x="3200401" y="942407"/>
            <a:ext cx="9296400" cy="55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"/>
          <p:cNvSpPr txBox="1">
            <a:spLocks noGrp="1"/>
          </p:cNvSpPr>
          <p:nvPr>
            <p:ph type="title"/>
          </p:nvPr>
        </p:nvSpPr>
        <p:spPr>
          <a:xfrm>
            <a:off x="3709481" y="1332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3 kinds of color sensors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00" name="Google Shape;700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741" r="-4741"/>
          <a:stretch/>
        </p:blipFill>
        <p:spPr>
          <a:xfrm>
            <a:off x="3200401" y="942407"/>
            <a:ext cx="9296400" cy="55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F724B1-1691-CC43-0C62-CD840BF7637E}"/>
              </a:ext>
            </a:extLst>
          </p:cNvPr>
          <p:cNvSpPr/>
          <p:nvPr/>
        </p:nvSpPr>
        <p:spPr>
          <a:xfrm>
            <a:off x="1899138" y="6115163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  <p:extLst>
      <p:ext uri="{BB962C8B-B14F-4D97-AF65-F5344CB8AC3E}">
        <p14:creationId xmlns:p14="http://schemas.microsoft.com/office/powerpoint/2010/main" val="238950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color, size, or other cues in an intentionally misleading way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perceptual tricks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1161</Words>
  <Application>Microsoft Macintosh PowerPoint</Application>
  <PresentationFormat>Widescreen</PresentationFormat>
  <Paragraphs>237</Paragraphs>
  <Slides>53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Corbel</vt:lpstr>
      <vt:lpstr>Merriweather Sans</vt:lpstr>
      <vt:lpstr>Wingdings 2</vt:lpstr>
      <vt:lpstr>Frame</vt:lpstr>
      <vt:lpstr>Communicating with Data – Perception and Color</vt:lpstr>
      <vt:lpstr>Plan for Today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  <vt:lpstr>PowerPoint Presentation</vt:lpstr>
      <vt:lpstr>PowerPoint Presentation</vt:lpstr>
      <vt:lpstr>PowerPoint Presentation</vt:lpstr>
      <vt:lpstr>PowerPoint Presentation</vt:lpstr>
      <vt:lpstr>3 kinds of color sensors</vt:lpstr>
      <vt:lpstr>3 kinds of color sensors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26</cp:revision>
  <dcterms:created xsi:type="dcterms:W3CDTF">2023-08-03T18:49:17Z</dcterms:created>
  <dcterms:modified xsi:type="dcterms:W3CDTF">2024-08-22T19:46:58Z</dcterms:modified>
</cp:coreProperties>
</file>